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1" r:id="rId66"/>
    <p:sldId id="322" r:id="rId67"/>
    <p:sldId id="323" r:id="rId68"/>
    <p:sldId id="324" r:id="rId69"/>
    <p:sldId id="325" r:id="rId70"/>
    <p:sldId id="326" r:id="rId71"/>
    <p:sldId id="327" r:id="rId72"/>
    <p:sldId id="328" r:id="rId73"/>
    <p:sldId id="329" r:id="rId74"/>
    <p:sldId id="330" r:id="rId75"/>
    <p:sldId id="331" r:id="rId76"/>
    <p:sldId id="332" r:id="rId77"/>
    <p:sldId id="333" r:id="rId78"/>
    <p:sldId id="334" r:id="rId79"/>
    <p:sldId id="335" r:id="rId80"/>
    <p:sldId id="336" r:id="rId81"/>
    <p:sldId id="337" r:id="rId82"/>
    <p:sldId id="338" r:id="rId83"/>
    <p:sldId id="339" r:id="rId84"/>
    <p:sldId id="340" r:id="rId85"/>
    <p:sldId id="341" r:id="rId86"/>
    <p:sldId id="342" r:id="rId87"/>
    <p:sldId id="343" r:id="rId88"/>
    <p:sldId id="344" r:id="rId89"/>
    <p:sldId id="345" r:id="rId90"/>
    <p:sldId id="346" r:id="rId91"/>
    <p:sldId id="347" r:id="rId92"/>
    <p:sldId id="348" r:id="rId93"/>
    <p:sldId id="349" r:id="rId94"/>
    <p:sldId id="350" r:id="rId95"/>
    <p:sldId id="351" r:id="rId96"/>
    <p:sldId id="352" r:id="rId97"/>
    <p:sldId id="353" r:id="rId98"/>
    <p:sldId id="354" r:id="rId99"/>
    <p:sldId id="355" r:id="rId100"/>
    <p:sldId id="356" r:id="rId101"/>
    <p:sldId id="357" r:id="rId102"/>
    <p:sldId id="358" r:id="rId103"/>
    <p:sldId id="359" r:id="rId104"/>
  </p:sldIdLst>
  <p:sldSz cx="12192000" cy="6858000"/>
  <p:notesSz cx="6858000" cy="9144000"/>
  <p:photoAlbum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5B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5" d="100"/>
          <a:sy n="65" d="100"/>
        </p:scale>
        <p:origin x="83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theme" Target="theme/theme1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tableStyles" Target="tableStyle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customXml" Target="../customXml/item1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customXml" Target="../customXml/item2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customXml" Target="../customXml/item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C039F0-CE27-47F5-B8DB-AA1D0DAA6B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C3668D-D030-4565-8423-08D9DC6FCC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0567E6-1140-478F-BF9F-3639A0427E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F43513-F773-425B-82D9-1F5E1D672837}" type="datetimeFigureOut">
              <a:rPr lang="en-US" smtClean="0"/>
              <a:t>03-Aug-19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85D308-7632-49BF-A5AE-40998EBD36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B1FE4B-02A7-4488-BA91-D6644B64C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428B30-A553-465D-B1B2-03007D8A8B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40755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D43B3-E7DB-4CB7-BB0D-03DF8E21A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08EBF7-6F2F-4744-8E86-F44A06E170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EFFBB0-62D3-40D1-9731-A219C9B0B3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F43513-F773-425B-82D9-1F5E1D672837}" type="datetimeFigureOut">
              <a:rPr lang="en-US" smtClean="0"/>
              <a:t>03-Aug-19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35F60E-B170-414E-943D-2B5A3F235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536510-6E5F-4E8D-8242-B78C372514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428B30-A553-465D-B1B2-03007D8A8B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3995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5824602-AE2E-4579-9579-BD8267A561D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6F05242-35B6-4AFA-871B-9A48217E47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B23F74-4B46-4561-959F-49BABEF26C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F43513-F773-425B-82D9-1F5E1D672837}" type="datetimeFigureOut">
              <a:rPr lang="en-US" smtClean="0"/>
              <a:t>03-Aug-19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91467B-DEC5-4492-A6B4-F61D9A4925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B68275-E622-4D34-954D-4ABF1BBEB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428B30-A553-465D-B1B2-03007D8A8B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968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88BC9-5D31-48FC-B35D-8A2EE3F2A8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9AE022-2732-4C8D-998B-5CE0121252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95FE0E-834A-487E-BF88-4510A95DF5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F43513-F773-425B-82D9-1F5E1D672837}" type="datetimeFigureOut">
              <a:rPr lang="en-US" smtClean="0"/>
              <a:t>03-Aug-19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F66A00-6C2A-48A1-9423-43019DD146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ADF55E-ABF9-47C9-9553-35BCE02321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428B30-A553-465D-B1B2-03007D8A8B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50219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16D88-0DC4-44FD-8B42-7EE6C61F8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FF3504-EAC4-4CC2-9B37-0CAEE09BCD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763A40-633C-4D6E-AAA9-83107F0848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F43513-F773-425B-82D9-1F5E1D672837}" type="datetimeFigureOut">
              <a:rPr lang="en-US" smtClean="0"/>
              <a:t>03-Aug-19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CA7546-178A-4BEA-B515-E3674C79D3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735317-43B6-4A48-9757-0AB8BEBE10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428B30-A553-465D-B1B2-03007D8A8B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9869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51C81A-E0E7-4EB4-B9BE-08DBD8E68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939AD8-5374-4C81-B382-326AC86919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2A4B17-78C4-45BA-A6A7-0EEAC72FBB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3C64BE-D893-4A6D-99DA-323ED2F432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F43513-F773-425B-82D9-1F5E1D672837}" type="datetimeFigureOut">
              <a:rPr lang="en-US" smtClean="0"/>
              <a:t>03-Aug-19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170C1F-416A-4FD4-ACD2-34826171DB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71650A-707C-4444-8AFF-8505261AD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428B30-A553-465D-B1B2-03007D8A8B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3070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6E3858-4478-4DBB-B513-7612DF132F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42B25C-BDED-4511-9A68-EBD541EAA6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159486-45C6-445A-A06D-9B31E3E4A2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46AA352-9994-488A-87C8-2A72E84706C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B9756D0-6214-4D90-B140-5A88699E88C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CDB9586-8E45-4E62-A4D1-D0DBB3E2BA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F43513-F773-425B-82D9-1F5E1D672837}" type="datetimeFigureOut">
              <a:rPr lang="en-US" smtClean="0"/>
              <a:t>03-Aug-19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1B1307A-B8AC-48D2-B1A3-8F775770B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04B7780-0DAA-4456-BF16-B518298B6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428B30-A553-465D-B1B2-03007D8A8B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3656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EEC7C-C2FB-493A-BC1A-A6C53A4749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4B4C1FB-F2B1-4C01-BF1C-31AAA91465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F43513-F773-425B-82D9-1F5E1D672837}" type="datetimeFigureOut">
              <a:rPr lang="en-US" smtClean="0"/>
              <a:t>03-Aug-19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03EA60-AFEB-4F6C-A6CC-741D92ACF6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55E623-BBA0-4D9C-9259-698A1EDA5E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428B30-A553-465D-B1B2-03007D8A8B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8123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0B3BB1B-794A-4534-A2FF-EBB81E3063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F43513-F773-425B-82D9-1F5E1D672837}" type="datetimeFigureOut">
              <a:rPr lang="en-US" smtClean="0"/>
              <a:t>03-Aug-19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F2BB37-B925-43DA-A074-66BB0A175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B8D2D6-313D-4026-9766-A8E8C67DC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428B30-A553-465D-B1B2-03007D8A8B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8783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083A0-6BDB-4854-9B2E-2B5DEB469F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83370D-4A46-40ED-B30F-D5EEEEC511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B71518-F250-4317-9877-05E39B0EBA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799134-F605-40B1-8471-2F6022F6C0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F43513-F773-425B-82D9-1F5E1D672837}" type="datetimeFigureOut">
              <a:rPr lang="en-US" smtClean="0"/>
              <a:t>03-Aug-19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8554C5-90BD-49F2-A41C-6E80E4EC73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62709E-C221-4694-9420-8577B5433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428B30-A553-465D-B1B2-03007D8A8B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1393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1E90E-2111-425F-B57A-851A14BEB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8924C4C-59BF-4C32-B410-8A37651601D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445051-5B9F-4889-9032-D2432686B9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CE9BFE-92A0-4FE2-9A5C-483FEBFDB4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F43513-F773-425B-82D9-1F5E1D672837}" type="datetimeFigureOut">
              <a:rPr lang="en-US" smtClean="0"/>
              <a:t>03-Aug-19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5139B7-1CA6-4E5D-883B-69AE6C1EE1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D14DE7-89FF-406F-9F70-27E2620614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428B30-A553-465D-B1B2-03007D8A8B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8835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C7FE135-9F0C-4415-BACD-A70DB88BAC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424A0C-607B-4EFE-856E-858B9AC556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E76BF0-622A-470B-85AD-51EFA75B1B4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F43513-F773-425B-82D9-1F5E1D672837}" type="datetimeFigureOut">
              <a:rPr lang="en-US" smtClean="0"/>
              <a:t>03-Aug-19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D586C2-8736-4573-A79F-ECA98B7573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182D50-FC9F-4A66-8391-F51502CFB7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428B30-A553-465D-B1B2-03007D8A8B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0266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jp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jp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inear regression algorithm-001">
            <a:extLst>
              <a:ext uri="{FF2B5EF4-FFF2-40B4-BE49-F238E27FC236}">
                <a16:creationId xmlns:a16="http://schemas.microsoft.com/office/drawing/2014/main" id="{1E966AAC-1B95-4251-9068-091E4A9F588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2925"/>
            <a:ext cx="12192000" cy="5770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4343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inear regression algorithm-010">
            <a:extLst>
              <a:ext uri="{FF2B5EF4-FFF2-40B4-BE49-F238E27FC236}">
                <a16:creationId xmlns:a16="http://schemas.microsoft.com/office/drawing/2014/main" id="{B8429DAB-D279-488B-B14A-9149CAE94A0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3213"/>
            <a:ext cx="12192000" cy="624998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DB1A825-E337-44CB-B927-57669209C9E1}"/>
              </a:ext>
            </a:extLst>
          </p:cNvPr>
          <p:cNvSpPr/>
          <p:nvPr/>
        </p:nvSpPr>
        <p:spPr>
          <a:xfrm>
            <a:off x="0" y="427703"/>
            <a:ext cx="2256503" cy="486697"/>
          </a:xfrm>
          <a:prstGeom prst="rect">
            <a:avLst/>
          </a:prstGeom>
          <a:solidFill>
            <a:srgbClr val="095B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53478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inear regression algorithm-100">
            <a:extLst>
              <a:ext uri="{FF2B5EF4-FFF2-40B4-BE49-F238E27FC236}">
                <a16:creationId xmlns:a16="http://schemas.microsoft.com/office/drawing/2014/main" id="{BF40B3CF-ECF6-433D-84DB-140E19FDEEF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3213"/>
            <a:ext cx="12192000" cy="624998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1E56736-4CEA-42A3-ADD5-C12195A51603}"/>
              </a:ext>
            </a:extLst>
          </p:cNvPr>
          <p:cNvSpPr/>
          <p:nvPr/>
        </p:nvSpPr>
        <p:spPr>
          <a:xfrm>
            <a:off x="0" y="427703"/>
            <a:ext cx="2256503" cy="486697"/>
          </a:xfrm>
          <a:prstGeom prst="rect">
            <a:avLst/>
          </a:prstGeom>
          <a:solidFill>
            <a:srgbClr val="095B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835621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inear regression algorithm-101">
            <a:extLst>
              <a:ext uri="{FF2B5EF4-FFF2-40B4-BE49-F238E27FC236}">
                <a16:creationId xmlns:a16="http://schemas.microsoft.com/office/drawing/2014/main" id="{0A1B569B-2EFD-4DAB-8EAB-E3EBB7DBBFE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3213"/>
            <a:ext cx="12192000" cy="624998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F96B53B-30D9-48B6-8411-95B63201E6BE}"/>
              </a:ext>
            </a:extLst>
          </p:cNvPr>
          <p:cNvSpPr/>
          <p:nvPr/>
        </p:nvSpPr>
        <p:spPr>
          <a:xfrm>
            <a:off x="0" y="427703"/>
            <a:ext cx="2256503" cy="486697"/>
          </a:xfrm>
          <a:prstGeom prst="rect">
            <a:avLst/>
          </a:prstGeom>
          <a:solidFill>
            <a:srgbClr val="095B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03488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inear regression algorithm-102">
            <a:extLst>
              <a:ext uri="{FF2B5EF4-FFF2-40B4-BE49-F238E27FC236}">
                <a16:creationId xmlns:a16="http://schemas.microsoft.com/office/drawing/2014/main" id="{3BDFBE57-AF6C-481B-A79B-46F02F4916D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3213"/>
            <a:ext cx="12192000" cy="6249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02249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inear regression algorithm-103">
            <a:extLst>
              <a:ext uri="{FF2B5EF4-FFF2-40B4-BE49-F238E27FC236}">
                <a16:creationId xmlns:a16="http://schemas.microsoft.com/office/drawing/2014/main" id="{01FE5ED0-8809-4284-AAF7-53C5ADEBC4D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3575"/>
            <a:ext cx="12192000" cy="553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0985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inear regression algorithm-011">
            <a:extLst>
              <a:ext uri="{FF2B5EF4-FFF2-40B4-BE49-F238E27FC236}">
                <a16:creationId xmlns:a16="http://schemas.microsoft.com/office/drawing/2014/main" id="{13C23B60-111C-4CE5-B617-8F6A4939E3F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3213"/>
            <a:ext cx="12192000" cy="624998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68B4011-41ED-48EB-89BB-FB6EF4B63919}"/>
              </a:ext>
            </a:extLst>
          </p:cNvPr>
          <p:cNvSpPr/>
          <p:nvPr/>
        </p:nvSpPr>
        <p:spPr>
          <a:xfrm>
            <a:off x="0" y="427703"/>
            <a:ext cx="2256503" cy="486697"/>
          </a:xfrm>
          <a:prstGeom prst="rect">
            <a:avLst/>
          </a:prstGeom>
          <a:solidFill>
            <a:srgbClr val="095B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2985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inear regression algorithm-012">
            <a:extLst>
              <a:ext uri="{FF2B5EF4-FFF2-40B4-BE49-F238E27FC236}">
                <a16:creationId xmlns:a16="http://schemas.microsoft.com/office/drawing/2014/main" id="{E2B6AF9C-874C-4DF1-BDAE-68D3FABC87A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3213"/>
            <a:ext cx="12192000" cy="624998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84F24C3-BC63-42DE-A0F3-D2B3A5EE1F39}"/>
              </a:ext>
            </a:extLst>
          </p:cNvPr>
          <p:cNvSpPr/>
          <p:nvPr/>
        </p:nvSpPr>
        <p:spPr>
          <a:xfrm>
            <a:off x="0" y="427703"/>
            <a:ext cx="2256503" cy="486697"/>
          </a:xfrm>
          <a:prstGeom prst="rect">
            <a:avLst/>
          </a:prstGeom>
          <a:solidFill>
            <a:srgbClr val="095B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811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inear regression algorithm-013">
            <a:extLst>
              <a:ext uri="{FF2B5EF4-FFF2-40B4-BE49-F238E27FC236}">
                <a16:creationId xmlns:a16="http://schemas.microsoft.com/office/drawing/2014/main" id="{5F97BECE-8835-4418-9E99-50590F0BE22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3213"/>
            <a:ext cx="12192000" cy="624998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3B702B7-D995-4B65-9756-F4D9A17220AB}"/>
              </a:ext>
            </a:extLst>
          </p:cNvPr>
          <p:cNvSpPr/>
          <p:nvPr/>
        </p:nvSpPr>
        <p:spPr>
          <a:xfrm>
            <a:off x="0" y="427703"/>
            <a:ext cx="2256503" cy="486697"/>
          </a:xfrm>
          <a:prstGeom prst="rect">
            <a:avLst/>
          </a:prstGeom>
          <a:solidFill>
            <a:srgbClr val="095B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0198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inear regression algorithm-014">
            <a:extLst>
              <a:ext uri="{FF2B5EF4-FFF2-40B4-BE49-F238E27FC236}">
                <a16:creationId xmlns:a16="http://schemas.microsoft.com/office/drawing/2014/main" id="{0D185B65-BE07-4021-A820-B79347498AD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3213"/>
            <a:ext cx="12192000" cy="624998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4784178-D764-4BD2-A8D7-70B46205A744}"/>
              </a:ext>
            </a:extLst>
          </p:cNvPr>
          <p:cNvSpPr/>
          <p:nvPr/>
        </p:nvSpPr>
        <p:spPr>
          <a:xfrm>
            <a:off x="0" y="427703"/>
            <a:ext cx="2256503" cy="486697"/>
          </a:xfrm>
          <a:prstGeom prst="rect">
            <a:avLst/>
          </a:prstGeom>
          <a:solidFill>
            <a:srgbClr val="095B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1537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inear regression algorithm-015">
            <a:extLst>
              <a:ext uri="{FF2B5EF4-FFF2-40B4-BE49-F238E27FC236}">
                <a16:creationId xmlns:a16="http://schemas.microsoft.com/office/drawing/2014/main" id="{68364BFB-3D5C-4CCC-B6B6-5EB52D919DA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3213"/>
            <a:ext cx="12192000" cy="624998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E323992-1098-43E6-B7A9-46B885DEF0F4}"/>
              </a:ext>
            </a:extLst>
          </p:cNvPr>
          <p:cNvSpPr/>
          <p:nvPr/>
        </p:nvSpPr>
        <p:spPr>
          <a:xfrm>
            <a:off x="0" y="427703"/>
            <a:ext cx="2256503" cy="486697"/>
          </a:xfrm>
          <a:prstGeom prst="rect">
            <a:avLst/>
          </a:prstGeom>
          <a:solidFill>
            <a:srgbClr val="095B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8026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inear regression algorithm-016">
            <a:extLst>
              <a:ext uri="{FF2B5EF4-FFF2-40B4-BE49-F238E27FC236}">
                <a16:creationId xmlns:a16="http://schemas.microsoft.com/office/drawing/2014/main" id="{444E6B00-B9D7-45A0-8CB6-52E13885EAE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3213"/>
            <a:ext cx="12192000" cy="624998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7802D48-B48E-4793-82B5-D3A700408D21}"/>
              </a:ext>
            </a:extLst>
          </p:cNvPr>
          <p:cNvSpPr/>
          <p:nvPr/>
        </p:nvSpPr>
        <p:spPr>
          <a:xfrm>
            <a:off x="0" y="427703"/>
            <a:ext cx="2256503" cy="486697"/>
          </a:xfrm>
          <a:prstGeom prst="rect">
            <a:avLst/>
          </a:prstGeom>
          <a:solidFill>
            <a:srgbClr val="095B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0651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inear regression algorithm-017">
            <a:extLst>
              <a:ext uri="{FF2B5EF4-FFF2-40B4-BE49-F238E27FC236}">
                <a16:creationId xmlns:a16="http://schemas.microsoft.com/office/drawing/2014/main" id="{328995BA-8CF2-4554-863B-5B26F9705F2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3213"/>
            <a:ext cx="12192000" cy="624998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EDF1C1B-C239-4C1A-91DC-834EECABF36C}"/>
              </a:ext>
            </a:extLst>
          </p:cNvPr>
          <p:cNvSpPr/>
          <p:nvPr/>
        </p:nvSpPr>
        <p:spPr>
          <a:xfrm>
            <a:off x="0" y="427703"/>
            <a:ext cx="2256503" cy="486697"/>
          </a:xfrm>
          <a:prstGeom prst="rect">
            <a:avLst/>
          </a:prstGeom>
          <a:solidFill>
            <a:srgbClr val="095B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50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inear regression algorithm-018">
            <a:extLst>
              <a:ext uri="{FF2B5EF4-FFF2-40B4-BE49-F238E27FC236}">
                <a16:creationId xmlns:a16="http://schemas.microsoft.com/office/drawing/2014/main" id="{DC7252AE-1F91-4059-93BD-F7ED0C6BB33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3213"/>
            <a:ext cx="12192000" cy="624998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309D788-40E6-4DC4-92AD-05B7B5279D6C}"/>
              </a:ext>
            </a:extLst>
          </p:cNvPr>
          <p:cNvSpPr/>
          <p:nvPr/>
        </p:nvSpPr>
        <p:spPr>
          <a:xfrm>
            <a:off x="0" y="427703"/>
            <a:ext cx="2256503" cy="486697"/>
          </a:xfrm>
          <a:prstGeom prst="rect">
            <a:avLst/>
          </a:prstGeom>
          <a:solidFill>
            <a:srgbClr val="095B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2235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inear regression algorithm-019">
            <a:extLst>
              <a:ext uri="{FF2B5EF4-FFF2-40B4-BE49-F238E27FC236}">
                <a16:creationId xmlns:a16="http://schemas.microsoft.com/office/drawing/2014/main" id="{DCB165EA-BA72-4528-BD72-7CE4DCC8174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3213"/>
            <a:ext cx="12192000" cy="624998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0E7671D-82D3-4FF0-A8CE-4BC2BEB2FD6A}"/>
              </a:ext>
            </a:extLst>
          </p:cNvPr>
          <p:cNvSpPr/>
          <p:nvPr/>
        </p:nvSpPr>
        <p:spPr>
          <a:xfrm>
            <a:off x="0" y="427703"/>
            <a:ext cx="2256503" cy="486697"/>
          </a:xfrm>
          <a:prstGeom prst="rect">
            <a:avLst/>
          </a:prstGeom>
          <a:solidFill>
            <a:srgbClr val="095B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810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inear regression algorithm-002">
            <a:extLst>
              <a:ext uri="{FF2B5EF4-FFF2-40B4-BE49-F238E27FC236}">
                <a16:creationId xmlns:a16="http://schemas.microsoft.com/office/drawing/2014/main" id="{AA620024-7FC7-4C1C-8D79-5CBCB2DC8E3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3213"/>
            <a:ext cx="12192000" cy="6249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0636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inear regression algorithm-020">
            <a:extLst>
              <a:ext uri="{FF2B5EF4-FFF2-40B4-BE49-F238E27FC236}">
                <a16:creationId xmlns:a16="http://schemas.microsoft.com/office/drawing/2014/main" id="{3569D8AF-901D-4E68-B03B-F7DFFD86B4F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3213"/>
            <a:ext cx="12192000" cy="624998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68F2D67-E800-40D5-AAD3-D91761B03033}"/>
              </a:ext>
            </a:extLst>
          </p:cNvPr>
          <p:cNvSpPr/>
          <p:nvPr/>
        </p:nvSpPr>
        <p:spPr>
          <a:xfrm>
            <a:off x="0" y="427703"/>
            <a:ext cx="2256503" cy="486697"/>
          </a:xfrm>
          <a:prstGeom prst="rect">
            <a:avLst/>
          </a:prstGeom>
          <a:solidFill>
            <a:srgbClr val="095B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9691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inear regression algorithm-021">
            <a:extLst>
              <a:ext uri="{FF2B5EF4-FFF2-40B4-BE49-F238E27FC236}">
                <a16:creationId xmlns:a16="http://schemas.microsoft.com/office/drawing/2014/main" id="{514C0A81-C0FA-4F94-829D-56531301D30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3213"/>
            <a:ext cx="12192000" cy="624998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91B0B40-09BC-4A1F-8420-B2D5BBF822A4}"/>
              </a:ext>
            </a:extLst>
          </p:cNvPr>
          <p:cNvSpPr/>
          <p:nvPr/>
        </p:nvSpPr>
        <p:spPr>
          <a:xfrm>
            <a:off x="0" y="427703"/>
            <a:ext cx="2256503" cy="486697"/>
          </a:xfrm>
          <a:prstGeom prst="rect">
            <a:avLst/>
          </a:prstGeom>
          <a:solidFill>
            <a:srgbClr val="095B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2168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inear regression algorithm-022">
            <a:extLst>
              <a:ext uri="{FF2B5EF4-FFF2-40B4-BE49-F238E27FC236}">
                <a16:creationId xmlns:a16="http://schemas.microsoft.com/office/drawing/2014/main" id="{09D25F54-FD25-4F64-9ABA-16F7C5CDF6B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3213"/>
            <a:ext cx="12192000" cy="624998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119F04A-29CC-4A26-9690-683D2615C343}"/>
              </a:ext>
            </a:extLst>
          </p:cNvPr>
          <p:cNvSpPr/>
          <p:nvPr/>
        </p:nvSpPr>
        <p:spPr>
          <a:xfrm>
            <a:off x="0" y="427703"/>
            <a:ext cx="2256503" cy="486697"/>
          </a:xfrm>
          <a:prstGeom prst="rect">
            <a:avLst/>
          </a:prstGeom>
          <a:solidFill>
            <a:srgbClr val="095B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3741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inear regression algorithm-023">
            <a:extLst>
              <a:ext uri="{FF2B5EF4-FFF2-40B4-BE49-F238E27FC236}">
                <a16:creationId xmlns:a16="http://schemas.microsoft.com/office/drawing/2014/main" id="{20C2C5D4-33D0-4EBE-8FD3-9721FB01F44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3213"/>
            <a:ext cx="12192000" cy="624998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C097CFB-3379-4C55-AFC3-405594547549}"/>
              </a:ext>
            </a:extLst>
          </p:cNvPr>
          <p:cNvSpPr/>
          <p:nvPr/>
        </p:nvSpPr>
        <p:spPr>
          <a:xfrm>
            <a:off x="0" y="427703"/>
            <a:ext cx="2256503" cy="486697"/>
          </a:xfrm>
          <a:prstGeom prst="rect">
            <a:avLst/>
          </a:prstGeom>
          <a:solidFill>
            <a:srgbClr val="095B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54037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inear regression algorithm-024">
            <a:extLst>
              <a:ext uri="{FF2B5EF4-FFF2-40B4-BE49-F238E27FC236}">
                <a16:creationId xmlns:a16="http://schemas.microsoft.com/office/drawing/2014/main" id="{CBF6057F-EC75-4B12-AA09-5498A0825E5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3213"/>
            <a:ext cx="12192000" cy="624998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3102C60-7385-4E9E-8E66-B35F45529348}"/>
              </a:ext>
            </a:extLst>
          </p:cNvPr>
          <p:cNvSpPr/>
          <p:nvPr/>
        </p:nvSpPr>
        <p:spPr>
          <a:xfrm>
            <a:off x="0" y="427703"/>
            <a:ext cx="2256503" cy="486697"/>
          </a:xfrm>
          <a:prstGeom prst="rect">
            <a:avLst/>
          </a:prstGeom>
          <a:solidFill>
            <a:srgbClr val="095B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4575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inear regression algorithm-025">
            <a:extLst>
              <a:ext uri="{FF2B5EF4-FFF2-40B4-BE49-F238E27FC236}">
                <a16:creationId xmlns:a16="http://schemas.microsoft.com/office/drawing/2014/main" id="{16877546-D2D3-455A-85F6-42DDD6AD33A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3213"/>
            <a:ext cx="12192000" cy="624998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3BD8B89-B31C-4FC3-9E65-2CCAB91AE5C1}"/>
              </a:ext>
            </a:extLst>
          </p:cNvPr>
          <p:cNvSpPr/>
          <p:nvPr/>
        </p:nvSpPr>
        <p:spPr>
          <a:xfrm>
            <a:off x="0" y="427703"/>
            <a:ext cx="2256503" cy="486697"/>
          </a:xfrm>
          <a:prstGeom prst="rect">
            <a:avLst/>
          </a:prstGeom>
          <a:solidFill>
            <a:srgbClr val="095B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3158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inear regression algorithm-026">
            <a:extLst>
              <a:ext uri="{FF2B5EF4-FFF2-40B4-BE49-F238E27FC236}">
                <a16:creationId xmlns:a16="http://schemas.microsoft.com/office/drawing/2014/main" id="{0BADDED6-C46B-40E9-BD49-CD380B66CA6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3213"/>
            <a:ext cx="12192000" cy="624998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4ECA999-7D81-4B6F-A3EA-EEAEB3594887}"/>
              </a:ext>
            </a:extLst>
          </p:cNvPr>
          <p:cNvSpPr/>
          <p:nvPr/>
        </p:nvSpPr>
        <p:spPr>
          <a:xfrm>
            <a:off x="0" y="427703"/>
            <a:ext cx="2256503" cy="486697"/>
          </a:xfrm>
          <a:prstGeom prst="rect">
            <a:avLst/>
          </a:prstGeom>
          <a:solidFill>
            <a:srgbClr val="095B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9006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inear regression algorithm-027">
            <a:extLst>
              <a:ext uri="{FF2B5EF4-FFF2-40B4-BE49-F238E27FC236}">
                <a16:creationId xmlns:a16="http://schemas.microsoft.com/office/drawing/2014/main" id="{EEAC5809-F4B3-4CC0-8AB7-77460659FB7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3213"/>
            <a:ext cx="12192000" cy="624998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49427FB-F592-4394-94EE-5011C3693D4B}"/>
              </a:ext>
            </a:extLst>
          </p:cNvPr>
          <p:cNvSpPr/>
          <p:nvPr/>
        </p:nvSpPr>
        <p:spPr>
          <a:xfrm>
            <a:off x="0" y="427703"/>
            <a:ext cx="2256503" cy="486697"/>
          </a:xfrm>
          <a:prstGeom prst="rect">
            <a:avLst/>
          </a:prstGeom>
          <a:solidFill>
            <a:srgbClr val="095B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9574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inear regression algorithm-028">
            <a:extLst>
              <a:ext uri="{FF2B5EF4-FFF2-40B4-BE49-F238E27FC236}">
                <a16:creationId xmlns:a16="http://schemas.microsoft.com/office/drawing/2014/main" id="{14FA3DE9-4283-4567-B577-7D22A154639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3213"/>
            <a:ext cx="12192000" cy="624998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647EA1B-89FE-40E9-BEFB-92E13AD6FC61}"/>
              </a:ext>
            </a:extLst>
          </p:cNvPr>
          <p:cNvSpPr/>
          <p:nvPr/>
        </p:nvSpPr>
        <p:spPr>
          <a:xfrm>
            <a:off x="0" y="427703"/>
            <a:ext cx="2256503" cy="486697"/>
          </a:xfrm>
          <a:prstGeom prst="rect">
            <a:avLst/>
          </a:prstGeom>
          <a:solidFill>
            <a:srgbClr val="095B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22685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inear regression algorithm-029">
            <a:extLst>
              <a:ext uri="{FF2B5EF4-FFF2-40B4-BE49-F238E27FC236}">
                <a16:creationId xmlns:a16="http://schemas.microsoft.com/office/drawing/2014/main" id="{1F8C5531-9158-45A9-AC6E-F41725B7240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3213"/>
            <a:ext cx="12192000" cy="624998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731A553-40E2-4345-98A8-523B62519820}"/>
              </a:ext>
            </a:extLst>
          </p:cNvPr>
          <p:cNvSpPr/>
          <p:nvPr/>
        </p:nvSpPr>
        <p:spPr>
          <a:xfrm>
            <a:off x="0" y="427703"/>
            <a:ext cx="2256503" cy="486697"/>
          </a:xfrm>
          <a:prstGeom prst="rect">
            <a:avLst/>
          </a:prstGeom>
          <a:solidFill>
            <a:srgbClr val="095B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5352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inear regression algorithm-003">
            <a:extLst>
              <a:ext uri="{FF2B5EF4-FFF2-40B4-BE49-F238E27FC236}">
                <a16:creationId xmlns:a16="http://schemas.microsoft.com/office/drawing/2014/main" id="{25797A26-7364-41E0-BA64-9EDE6CF2B9A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3213"/>
            <a:ext cx="12192000" cy="6249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2198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inear regression algorithm-030">
            <a:extLst>
              <a:ext uri="{FF2B5EF4-FFF2-40B4-BE49-F238E27FC236}">
                <a16:creationId xmlns:a16="http://schemas.microsoft.com/office/drawing/2014/main" id="{7000E512-51B1-4949-B2B2-8CFC09732B7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3213"/>
            <a:ext cx="12192000" cy="624998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25FB3FF-3DFB-4DC8-A41E-5747EB34B227}"/>
              </a:ext>
            </a:extLst>
          </p:cNvPr>
          <p:cNvSpPr/>
          <p:nvPr/>
        </p:nvSpPr>
        <p:spPr>
          <a:xfrm>
            <a:off x="0" y="427703"/>
            <a:ext cx="2256503" cy="486697"/>
          </a:xfrm>
          <a:prstGeom prst="rect">
            <a:avLst/>
          </a:prstGeom>
          <a:solidFill>
            <a:srgbClr val="095B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9132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inear regression algorithm-031">
            <a:extLst>
              <a:ext uri="{FF2B5EF4-FFF2-40B4-BE49-F238E27FC236}">
                <a16:creationId xmlns:a16="http://schemas.microsoft.com/office/drawing/2014/main" id="{3ED0FA4F-287B-4648-BFD9-AB7D577146C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3213"/>
            <a:ext cx="12192000" cy="6249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1847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inear regression algorithm-032">
            <a:extLst>
              <a:ext uri="{FF2B5EF4-FFF2-40B4-BE49-F238E27FC236}">
                <a16:creationId xmlns:a16="http://schemas.microsoft.com/office/drawing/2014/main" id="{8D4AC3E3-CFA2-4CDF-888D-4ACDB77F8F1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3213"/>
            <a:ext cx="12192000" cy="6249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7984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inear regression algorithm-033">
            <a:extLst>
              <a:ext uri="{FF2B5EF4-FFF2-40B4-BE49-F238E27FC236}">
                <a16:creationId xmlns:a16="http://schemas.microsoft.com/office/drawing/2014/main" id="{BC68FCD5-4E6D-4E3C-BDD1-B9E95DFAC9D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3213"/>
            <a:ext cx="12192000" cy="6249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1231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inear regression algorithm-034">
            <a:extLst>
              <a:ext uri="{FF2B5EF4-FFF2-40B4-BE49-F238E27FC236}">
                <a16:creationId xmlns:a16="http://schemas.microsoft.com/office/drawing/2014/main" id="{D8B3D9AB-5EE6-4BDC-B659-B5C12A074F1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3213"/>
            <a:ext cx="12192000" cy="6249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7272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inear regression algorithm-035">
            <a:extLst>
              <a:ext uri="{FF2B5EF4-FFF2-40B4-BE49-F238E27FC236}">
                <a16:creationId xmlns:a16="http://schemas.microsoft.com/office/drawing/2014/main" id="{D394D5D0-6136-4BED-B012-4862E86445C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3213"/>
            <a:ext cx="12192000" cy="6249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7488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inear regression algorithm-036">
            <a:extLst>
              <a:ext uri="{FF2B5EF4-FFF2-40B4-BE49-F238E27FC236}">
                <a16:creationId xmlns:a16="http://schemas.microsoft.com/office/drawing/2014/main" id="{46C7445E-09BD-4064-B817-2559C593A12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3213"/>
            <a:ext cx="12192000" cy="6249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50674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inear regression algorithm-037">
            <a:extLst>
              <a:ext uri="{FF2B5EF4-FFF2-40B4-BE49-F238E27FC236}">
                <a16:creationId xmlns:a16="http://schemas.microsoft.com/office/drawing/2014/main" id="{E6F4A4A6-85F1-4CF1-98D1-A5A6AFDEBDF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3213"/>
            <a:ext cx="12192000" cy="6249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807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inear regression algorithm-038">
            <a:extLst>
              <a:ext uri="{FF2B5EF4-FFF2-40B4-BE49-F238E27FC236}">
                <a16:creationId xmlns:a16="http://schemas.microsoft.com/office/drawing/2014/main" id="{0A5831E1-FC51-4B05-BCAF-5A08F2CD572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3213"/>
            <a:ext cx="12192000" cy="6249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83509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inear regression algorithm-039">
            <a:extLst>
              <a:ext uri="{FF2B5EF4-FFF2-40B4-BE49-F238E27FC236}">
                <a16:creationId xmlns:a16="http://schemas.microsoft.com/office/drawing/2014/main" id="{459B7CBC-CA84-4658-8963-CC4A148C47D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3213"/>
            <a:ext cx="12192000" cy="6249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1813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inear regression algorithm-004">
            <a:extLst>
              <a:ext uri="{FF2B5EF4-FFF2-40B4-BE49-F238E27FC236}">
                <a16:creationId xmlns:a16="http://schemas.microsoft.com/office/drawing/2014/main" id="{B4F41A5E-5B7F-4528-85E4-320D3788F48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3213"/>
            <a:ext cx="12192000" cy="6249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79380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inear regression algorithm-040">
            <a:extLst>
              <a:ext uri="{FF2B5EF4-FFF2-40B4-BE49-F238E27FC236}">
                <a16:creationId xmlns:a16="http://schemas.microsoft.com/office/drawing/2014/main" id="{B53C5E32-E26B-4E3C-AC80-CEC0C440F55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3213"/>
            <a:ext cx="12192000" cy="6249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59628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inear regression algorithm-041">
            <a:extLst>
              <a:ext uri="{FF2B5EF4-FFF2-40B4-BE49-F238E27FC236}">
                <a16:creationId xmlns:a16="http://schemas.microsoft.com/office/drawing/2014/main" id="{E7349832-7542-4E45-8622-2024C9D0E3D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3213"/>
            <a:ext cx="12192000" cy="6249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27408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inear regression algorithm-042">
            <a:extLst>
              <a:ext uri="{FF2B5EF4-FFF2-40B4-BE49-F238E27FC236}">
                <a16:creationId xmlns:a16="http://schemas.microsoft.com/office/drawing/2014/main" id="{552D33C2-132C-4D5B-9D5C-A840D12379C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3213"/>
            <a:ext cx="12192000" cy="6249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51927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inear regression algorithm-043">
            <a:extLst>
              <a:ext uri="{FF2B5EF4-FFF2-40B4-BE49-F238E27FC236}">
                <a16:creationId xmlns:a16="http://schemas.microsoft.com/office/drawing/2014/main" id="{5EAC0381-D9EC-4AA9-91FC-B326537D03A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3213"/>
            <a:ext cx="12192000" cy="6249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94065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inear regression algorithm-044">
            <a:extLst>
              <a:ext uri="{FF2B5EF4-FFF2-40B4-BE49-F238E27FC236}">
                <a16:creationId xmlns:a16="http://schemas.microsoft.com/office/drawing/2014/main" id="{FAA4EDC9-FDC0-4C21-A5D9-D242DDFED20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3213"/>
            <a:ext cx="12192000" cy="6249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00604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inear regression algorithm-045">
            <a:extLst>
              <a:ext uri="{FF2B5EF4-FFF2-40B4-BE49-F238E27FC236}">
                <a16:creationId xmlns:a16="http://schemas.microsoft.com/office/drawing/2014/main" id="{8C822D54-5462-443B-A82F-BFBDEBC18D6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3213"/>
            <a:ext cx="12192000" cy="6249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65996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inear regression algorithm-046">
            <a:extLst>
              <a:ext uri="{FF2B5EF4-FFF2-40B4-BE49-F238E27FC236}">
                <a16:creationId xmlns:a16="http://schemas.microsoft.com/office/drawing/2014/main" id="{C5C5CE2A-6B57-4F0B-84E4-15ABC9E2681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3213"/>
            <a:ext cx="12192000" cy="6249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15539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inear regression algorithm-047">
            <a:extLst>
              <a:ext uri="{FF2B5EF4-FFF2-40B4-BE49-F238E27FC236}">
                <a16:creationId xmlns:a16="http://schemas.microsoft.com/office/drawing/2014/main" id="{2142E9EC-F13A-461C-86CE-6ABD4F14555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3213"/>
            <a:ext cx="12192000" cy="6249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37628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inear regression algorithm-048">
            <a:extLst>
              <a:ext uri="{FF2B5EF4-FFF2-40B4-BE49-F238E27FC236}">
                <a16:creationId xmlns:a16="http://schemas.microsoft.com/office/drawing/2014/main" id="{AF8A442A-3B15-4DB2-82F0-3D97456B15A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3213"/>
            <a:ext cx="12192000" cy="6249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20854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inear regression algorithm-049">
            <a:extLst>
              <a:ext uri="{FF2B5EF4-FFF2-40B4-BE49-F238E27FC236}">
                <a16:creationId xmlns:a16="http://schemas.microsoft.com/office/drawing/2014/main" id="{05F874FA-F87E-4A9E-BF12-ECB5C8DDCF7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3213"/>
            <a:ext cx="12192000" cy="6249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9578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inear regression algorithm-005">
            <a:extLst>
              <a:ext uri="{FF2B5EF4-FFF2-40B4-BE49-F238E27FC236}">
                <a16:creationId xmlns:a16="http://schemas.microsoft.com/office/drawing/2014/main" id="{DD5F30B4-A6F1-42CE-B075-C2E3CB012E4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3213"/>
            <a:ext cx="12192000" cy="6249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00042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inear regression algorithm-050">
            <a:extLst>
              <a:ext uri="{FF2B5EF4-FFF2-40B4-BE49-F238E27FC236}">
                <a16:creationId xmlns:a16="http://schemas.microsoft.com/office/drawing/2014/main" id="{7EFF2E1A-B468-431D-BDEC-8DA4A035C88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3213"/>
            <a:ext cx="12192000" cy="6249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60573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inear regression algorithm-051">
            <a:extLst>
              <a:ext uri="{FF2B5EF4-FFF2-40B4-BE49-F238E27FC236}">
                <a16:creationId xmlns:a16="http://schemas.microsoft.com/office/drawing/2014/main" id="{B29EEC3D-5765-487D-95DD-618FF9C9215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3213"/>
            <a:ext cx="12192000" cy="6249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87603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inear regression algorithm-052">
            <a:extLst>
              <a:ext uri="{FF2B5EF4-FFF2-40B4-BE49-F238E27FC236}">
                <a16:creationId xmlns:a16="http://schemas.microsoft.com/office/drawing/2014/main" id="{D024639A-B491-453E-A62F-AAFF4D08548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3213"/>
            <a:ext cx="12192000" cy="6249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12303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inear regression algorithm-053">
            <a:extLst>
              <a:ext uri="{FF2B5EF4-FFF2-40B4-BE49-F238E27FC236}">
                <a16:creationId xmlns:a16="http://schemas.microsoft.com/office/drawing/2014/main" id="{A507A9D0-66F4-4CFC-B1B7-3CBA442DDBD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3213"/>
            <a:ext cx="12192000" cy="6249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04653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inear regression algorithm-054">
            <a:extLst>
              <a:ext uri="{FF2B5EF4-FFF2-40B4-BE49-F238E27FC236}">
                <a16:creationId xmlns:a16="http://schemas.microsoft.com/office/drawing/2014/main" id="{06356E8E-62DB-4ECF-8D9D-38CDFFC2E23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3213"/>
            <a:ext cx="12192000" cy="6249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27781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inear regression algorithm-055">
            <a:extLst>
              <a:ext uri="{FF2B5EF4-FFF2-40B4-BE49-F238E27FC236}">
                <a16:creationId xmlns:a16="http://schemas.microsoft.com/office/drawing/2014/main" id="{0982122A-E1FE-4EDB-8C7B-6A1157B7715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3213"/>
            <a:ext cx="12192000" cy="6249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41099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inear regression algorithm-056">
            <a:extLst>
              <a:ext uri="{FF2B5EF4-FFF2-40B4-BE49-F238E27FC236}">
                <a16:creationId xmlns:a16="http://schemas.microsoft.com/office/drawing/2014/main" id="{9FA8197E-9929-4AFB-861C-DEB94E6034D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3213"/>
            <a:ext cx="12192000" cy="6249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25484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inear regression algorithm-057">
            <a:extLst>
              <a:ext uri="{FF2B5EF4-FFF2-40B4-BE49-F238E27FC236}">
                <a16:creationId xmlns:a16="http://schemas.microsoft.com/office/drawing/2014/main" id="{164B36C9-A50A-4BE7-BB37-2B6958AEA30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3213"/>
            <a:ext cx="12192000" cy="6249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09603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inear regression algorithm-058">
            <a:extLst>
              <a:ext uri="{FF2B5EF4-FFF2-40B4-BE49-F238E27FC236}">
                <a16:creationId xmlns:a16="http://schemas.microsoft.com/office/drawing/2014/main" id="{951A6F05-F266-48E3-B665-EFB238F535A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3213"/>
            <a:ext cx="12192000" cy="6249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78417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inear regression algorithm-059">
            <a:extLst>
              <a:ext uri="{FF2B5EF4-FFF2-40B4-BE49-F238E27FC236}">
                <a16:creationId xmlns:a16="http://schemas.microsoft.com/office/drawing/2014/main" id="{16AE5B9F-4844-4239-AE10-9F4D09D4008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3213"/>
            <a:ext cx="12192000" cy="6249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856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inear regression algorithm-006">
            <a:extLst>
              <a:ext uri="{FF2B5EF4-FFF2-40B4-BE49-F238E27FC236}">
                <a16:creationId xmlns:a16="http://schemas.microsoft.com/office/drawing/2014/main" id="{E77F9015-516B-40A7-836D-6B83176A5CE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3213"/>
            <a:ext cx="12192000" cy="6249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7315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inear regression algorithm-060">
            <a:extLst>
              <a:ext uri="{FF2B5EF4-FFF2-40B4-BE49-F238E27FC236}">
                <a16:creationId xmlns:a16="http://schemas.microsoft.com/office/drawing/2014/main" id="{26EFDD31-3560-4D03-A2F1-7F234CAF8EF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3213"/>
            <a:ext cx="12192000" cy="6249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56684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inear regression algorithm-061">
            <a:extLst>
              <a:ext uri="{FF2B5EF4-FFF2-40B4-BE49-F238E27FC236}">
                <a16:creationId xmlns:a16="http://schemas.microsoft.com/office/drawing/2014/main" id="{8B40DBA9-8BB8-4266-8DF8-E5760130464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3213"/>
            <a:ext cx="12192000" cy="6249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24228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inear regression algorithm-062">
            <a:extLst>
              <a:ext uri="{FF2B5EF4-FFF2-40B4-BE49-F238E27FC236}">
                <a16:creationId xmlns:a16="http://schemas.microsoft.com/office/drawing/2014/main" id="{03066111-EC78-43C3-8F6C-DF9B5C864F1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3213"/>
            <a:ext cx="12192000" cy="6249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63483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inear regression algorithm-063">
            <a:extLst>
              <a:ext uri="{FF2B5EF4-FFF2-40B4-BE49-F238E27FC236}">
                <a16:creationId xmlns:a16="http://schemas.microsoft.com/office/drawing/2014/main" id="{AD05870F-371A-4D2E-A51C-2D8E44B4506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3213"/>
            <a:ext cx="12192000" cy="6249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84986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inear regression algorithm-064">
            <a:extLst>
              <a:ext uri="{FF2B5EF4-FFF2-40B4-BE49-F238E27FC236}">
                <a16:creationId xmlns:a16="http://schemas.microsoft.com/office/drawing/2014/main" id="{A6CD8317-BA5D-4D26-B36C-F0AE5CF64FA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3213"/>
            <a:ext cx="12192000" cy="6249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23556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inear regression algorithm-065">
            <a:extLst>
              <a:ext uri="{FF2B5EF4-FFF2-40B4-BE49-F238E27FC236}">
                <a16:creationId xmlns:a16="http://schemas.microsoft.com/office/drawing/2014/main" id="{E69AA464-9781-4DF2-B564-107F1F5ECE4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3213"/>
            <a:ext cx="12192000" cy="6249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9788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inear regression algorithm-066">
            <a:extLst>
              <a:ext uri="{FF2B5EF4-FFF2-40B4-BE49-F238E27FC236}">
                <a16:creationId xmlns:a16="http://schemas.microsoft.com/office/drawing/2014/main" id="{643603A0-97D5-4F0E-AC49-FA00F434F13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3213"/>
            <a:ext cx="12192000" cy="6249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20982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inear regression algorithm-067">
            <a:extLst>
              <a:ext uri="{FF2B5EF4-FFF2-40B4-BE49-F238E27FC236}">
                <a16:creationId xmlns:a16="http://schemas.microsoft.com/office/drawing/2014/main" id="{0B018A83-3CDF-42E7-B912-290E4ECCC8B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3213"/>
            <a:ext cx="12192000" cy="6249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87528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inear regression algorithm-068">
            <a:extLst>
              <a:ext uri="{FF2B5EF4-FFF2-40B4-BE49-F238E27FC236}">
                <a16:creationId xmlns:a16="http://schemas.microsoft.com/office/drawing/2014/main" id="{4A8D36BC-09D0-4464-AA5A-BCBDD72E145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3213"/>
            <a:ext cx="12192000" cy="6249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34296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inear regression algorithm-069">
            <a:extLst>
              <a:ext uri="{FF2B5EF4-FFF2-40B4-BE49-F238E27FC236}">
                <a16:creationId xmlns:a16="http://schemas.microsoft.com/office/drawing/2014/main" id="{DA3AD20B-17E8-4661-A3E7-18C7E748F4B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3213"/>
            <a:ext cx="12192000" cy="6249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8188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inear regression algorithm-007">
            <a:extLst>
              <a:ext uri="{FF2B5EF4-FFF2-40B4-BE49-F238E27FC236}">
                <a16:creationId xmlns:a16="http://schemas.microsoft.com/office/drawing/2014/main" id="{22D20F60-C34A-4BC3-A616-1F2A58DD78F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3213"/>
            <a:ext cx="12192000" cy="6249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62999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inear regression algorithm-070">
            <a:extLst>
              <a:ext uri="{FF2B5EF4-FFF2-40B4-BE49-F238E27FC236}">
                <a16:creationId xmlns:a16="http://schemas.microsoft.com/office/drawing/2014/main" id="{5FD20A3D-51E7-41BF-8A5E-C986BDC2E72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3213"/>
            <a:ext cx="12192000" cy="6249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6287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inear regression algorithm-071">
            <a:extLst>
              <a:ext uri="{FF2B5EF4-FFF2-40B4-BE49-F238E27FC236}">
                <a16:creationId xmlns:a16="http://schemas.microsoft.com/office/drawing/2014/main" id="{8C85BE5B-5E99-4E59-82A7-D3A5DCD636A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3213"/>
            <a:ext cx="12192000" cy="6249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80445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inear regression algorithm-072">
            <a:extLst>
              <a:ext uri="{FF2B5EF4-FFF2-40B4-BE49-F238E27FC236}">
                <a16:creationId xmlns:a16="http://schemas.microsoft.com/office/drawing/2014/main" id="{6FBA87BD-8DE7-4199-AA51-DDB2E0F99B7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3213"/>
            <a:ext cx="12192000" cy="6249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24132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inear regression algorithm-073">
            <a:extLst>
              <a:ext uri="{FF2B5EF4-FFF2-40B4-BE49-F238E27FC236}">
                <a16:creationId xmlns:a16="http://schemas.microsoft.com/office/drawing/2014/main" id="{2ACCB51B-F486-47AC-85C9-E1D87F265C7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3213"/>
            <a:ext cx="12192000" cy="6249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19582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inear regression algorithm-074">
            <a:extLst>
              <a:ext uri="{FF2B5EF4-FFF2-40B4-BE49-F238E27FC236}">
                <a16:creationId xmlns:a16="http://schemas.microsoft.com/office/drawing/2014/main" id="{9C0B415B-85F6-4E06-A64B-CDB2F9751CE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3213"/>
            <a:ext cx="12192000" cy="6249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56949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inear regression algorithm-075">
            <a:extLst>
              <a:ext uri="{FF2B5EF4-FFF2-40B4-BE49-F238E27FC236}">
                <a16:creationId xmlns:a16="http://schemas.microsoft.com/office/drawing/2014/main" id="{61E08CBA-4389-4BC1-A01A-9DA82D6C514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3213"/>
            <a:ext cx="12192000" cy="6249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68149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inear regression algorithm-076">
            <a:extLst>
              <a:ext uri="{FF2B5EF4-FFF2-40B4-BE49-F238E27FC236}">
                <a16:creationId xmlns:a16="http://schemas.microsoft.com/office/drawing/2014/main" id="{413A04C8-34D6-408F-BA61-205BA8DBEA2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3213"/>
            <a:ext cx="12192000" cy="6249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91983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inear regression algorithm-077">
            <a:extLst>
              <a:ext uri="{FF2B5EF4-FFF2-40B4-BE49-F238E27FC236}">
                <a16:creationId xmlns:a16="http://schemas.microsoft.com/office/drawing/2014/main" id="{4307E818-E1E0-45BE-AE49-D0A0A93A4AA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3213"/>
            <a:ext cx="12192000" cy="6249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24012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inear regression algorithm-078">
            <a:extLst>
              <a:ext uri="{FF2B5EF4-FFF2-40B4-BE49-F238E27FC236}">
                <a16:creationId xmlns:a16="http://schemas.microsoft.com/office/drawing/2014/main" id="{02AA172E-8B89-414E-A7B5-860D9E4EC3D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3213"/>
            <a:ext cx="12192000" cy="6249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02087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inear regression algorithm-079">
            <a:extLst>
              <a:ext uri="{FF2B5EF4-FFF2-40B4-BE49-F238E27FC236}">
                <a16:creationId xmlns:a16="http://schemas.microsoft.com/office/drawing/2014/main" id="{79F62B8D-44C0-4E26-99FB-AA9DC10754B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3213"/>
            <a:ext cx="12192000" cy="6249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1183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inear regression algorithm-008">
            <a:extLst>
              <a:ext uri="{FF2B5EF4-FFF2-40B4-BE49-F238E27FC236}">
                <a16:creationId xmlns:a16="http://schemas.microsoft.com/office/drawing/2014/main" id="{B7A727A7-D616-4870-91EF-19989D9A746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3213"/>
            <a:ext cx="12192000" cy="6249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39476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inear regression algorithm-080">
            <a:extLst>
              <a:ext uri="{FF2B5EF4-FFF2-40B4-BE49-F238E27FC236}">
                <a16:creationId xmlns:a16="http://schemas.microsoft.com/office/drawing/2014/main" id="{9482F681-B4A7-4A7A-87DD-B5B61ADC4F5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3213"/>
            <a:ext cx="12192000" cy="6249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42693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inear regression algorithm-081">
            <a:extLst>
              <a:ext uri="{FF2B5EF4-FFF2-40B4-BE49-F238E27FC236}">
                <a16:creationId xmlns:a16="http://schemas.microsoft.com/office/drawing/2014/main" id="{5D2F7444-E9BB-4129-A480-10ABA75ABB3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3213"/>
            <a:ext cx="12192000" cy="6249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5704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inear regression algorithm-082">
            <a:extLst>
              <a:ext uri="{FF2B5EF4-FFF2-40B4-BE49-F238E27FC236}">
                <a16:creationId xmlns:a16="http://schemas.microsoft.com/office/drawing/2014/main" id="{0753BC02-FD26-49A4-9207-1B5E18FC052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3213"/>
            <a:ext cx="12192000" cy="6249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99130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inear regression algorithm-083">
            <a:extLst>
              <a:ext uri="{FF2B5EF4-FFF2-40B4-BE49-F238E27FC236}">
                <a16:creationId xmlns:a16="http://schemas.microsoft.com/office/drawing/2014/main" id="{5DC3444C-3FA8-479F-83BC-EC938EAB24B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3213"/>
            <a:ext cx="12192000" cy="624998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E0E82C1-F0DB-4F16-B5A1-2BC33BD89B45}"/>
              </a:ext>
            </a:extLst>
          </p:cNvPr>
          <p:cNvSpPr/>
          <p:nvPr/>
        </p:nvSpPr>
        <p:spPr>
          <a:xfrm>
            <a:off x="0" y="427703"/>
            <a:ext cx="2256503" cy="486697"/>
          </a:xfrm>
          <a:prstGeom prst="rect">
            <a:avLst/>
          </a:prstGeom>
          <a:solidFill>
            <a:srgbClr val="095B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98937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inear regression algorithm-084">
            <a:extLst>
              <a:ext uri="{FF2B5EF4-FFF2-40B4-BE49-F238E27FC236}">
                <a16:creationId xmlns:a16="http://schemas.microsoft.com/office/drawing/2014/main" id="{5CBD53A1-D2E4-45E9-B6B5-63EC1E6FE04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3213"/>
            <a:ext cx="12192000" cy="6249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17350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inear regression algorithm-085">
            <a:extLst>
              <a:ext uri="{FF2B5EF4-FFF2-40B4-BE49-F238E27FC236}">
                <a16:creationId xmlns:a16="http://schemas.microsoft.com/office/drawing/2014/main" id="{4B7435B4-3636-41A5-A8D4-E15F0CF2FBE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3213"/>
            <a:ext cx="12192000" cy="624998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EABDABF-2D97-409B-8B95-A1D78F04F32F}"/>
              </a:ext>
            </a:extLst>
          </p:cNvPr>
          <p:cNvSpPr/>
          <p:nvPr/>
        </p:nvSpPr>
        <p:spPr>
          <a:xfrm>
            <a:off x="0" y="427703"/>
            <a:ext cx="2256503" cy="486697"/>
          </a:xfrm>
          <a:prstGeom prst="rect">
            <a:avLst/>
          </a:prstGeom>
          <a:solidFill>
            <a:srgbClr val="095B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31783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inear regression algorithm-086">
            <a:extLst>
              <a:ext uri="{FF2B5EF4-FFF2-40B4-BE49-F238E27FC236}">
                <a16:creationId xmlns:a16="http://schemas.microsoft.com/office/drawing/2014/main" id="{D86B8FA3-2CF4-484C-AEDD-76363F2732A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3213"/>
            <a:ext cx="12192000" cy="6249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80947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inear regression algorithm-087">
            <a:extLst>
              <a:ext uri="{FF2B5EF4-FFF2-40B4-BE49-F238E27FC236}">
                <a16:creationId xmlns:a16="http://schemas.microsoft.com/office/drawing/2014/main" id="{0DDF882D-8B30-4EEE-B776-8EF96654026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3213"/>
            <a:ext cx="12192000" cy="6249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00964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inear regression algorithm-088">
            <a:extLst>
              <a:ext uri="{FF2B5EF4-FFF2-40B4-BE49-F238E27FC236}">
                <a16:creationId xmlns:a16="http://schemas.microsoft.com/office/drawing/2014/main" id="{EF20DBFA-EB4C-479D-A14A-FD266E629DF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3213"/>
            <a:ext cx="12192000" cy="6249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29466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inear regression algorithm-089">
            <a:extLst>
              <a:ext uri="{FF2B5EF4-FFF2-40B4-BE49-F238E27FC236}">
                <a16:creationId xmlns:a16="http://schemas.microsoft.com/office/drawing/2014/main" id="{CF8764C8-46F8-421A-A388-DDB749A0D16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3213"/>
            <a:ext cx="12192000" cy="6249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8826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inear regression algorithm-009">
            <a:extLst>
              <a:ext uri="{FF2B5EF4-FFF2-40B4-BE49-F238E27FC236}">
                <a16:creationId xmlns:a16="http://schemas.microsoft.com/office/drawing/2014/main" id="{7BEE4F2C-6B15-4E2D-A866-10EFC55E462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3213"/>
            <a:ext cx="12192000" cy="6249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60327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inear regression algorithm-090">
            <a:extLst>
              <a:ext uri="{FF2B5EF4-FFF2-40B4-BE49-F238E27FC236}">
                <a16:creationId xmlns:a16="http://schemas.microsoft.com/office/drawing/2014/main" id="{7A5D05AB-31D3-4202-A1DE-48EA52770DD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3213"/>
            <a:ext cx="12192000" cy="6249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51450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inear regression algorithm-091">
            <a:extLst>
              <a:ext uri="{FF2B5EF4-FFF2-40B4-BE49-F238E27FC236}">
                <a16:creationId xmlns:a16="http://schemas.microsoft.com/office/drawing/2014/main" id="{3821A608-75DD-4C84-9778-0EEE0E24B8E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3213"/>
            <a:ext cx="12192000" cy="6249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16017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inear regression algorithm-092">
            <a:extLst>
              <a:ext uri="{FF2B5EF4-FFF2-40B4-BE49-F238E27FC236}">
                <a16:creationId xmlns:a16="http://schemas.microsoft.com/office/drawing/2014/main" id="{B5417351-1740-49F2-BED9-2145BE9DAF4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3213"/>
            <a:ext cx="12192000" cy="6249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01251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inear regression algorithm-093">
            <a:extLst>
              <a:ext uri="{FF2B5EF4-FFF2-40B4-BE49-F238E27FC236}">
                <a16:creationId xmlns:a16="http://schemas.microsoft.com/office/drawing/2014/main" id="{ED09DE95-5CAB-4EE6-93AA-F4DBA5F2165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3213"/>
            <a:ext cx="12192000" cy="6249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18536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inear regression algorithm-094">
            <a:extLst>
              <a:ext uri="{FF2B5EF4-FFF2-40B4-BE49-F238E27FC236}">
                <a16:creationId xmlns:a16="http://schemas.microsoft.com/office/drawing/2014/main" id="{1F5A3FF2-2CAF-42E0-925E-5A4ACB286BB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3213"/>
            <a:ext cx="12192000" cy="6249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18482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inear regression algorithm-095">
            <a:extLst>
              <a:ext uri="{FF2B5EF4-FFF2-40B4-BE49-F238E27FC236}">
                <a16:creationId xmlns:a16="http://schemas.microsoft.com/office/drawing/2014/main" id="{DC988FE7-E9E6-44AA-9701-F619EBE410D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3213"/>
            <a:ext cx="12192000" cy="6249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79074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inear regression algorithm-096">
            <a:extLst>
              <a:ext uri="{FF2B5EF4-FFF2-40B4-BE49-F238E27FC236}">
                <a16:creationId xmlns:a16="http://schemas.microsoft.com/office/drawing/2014/main" id="{20BB31D5-B94B-45B2-BB7B-CB1AD107025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3213"/>
            <a:ext cx="12192000" cy="6249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75341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inear regression algorithm-097">
            <a:extLst>
              <a:ext uri="{FF2B5EF4-FFF2-40B4-BE49-F238E27FC236}">
                <a16:creationId xmlns:a16="http://schemas.microsoft.com/office/drawing/2014/main" id="{A88F142C-969D-4937-9FAC-16E33B17994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3213"/>
            <a:ext cx="12192000" cy="6249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90734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inear regression algorithm-098">
            <a:extLst>
              <a:ext uri="{FF2B5EF4-FFF2-40B4-BE49-F238E27FC236}">
                <a16:creationId xmlns:a16="http://schemas.microsoft.com/office/drawing/2014/main" id="{2D6D5ED0-C90B-422D-9BF9-77F7078FCFE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3213"/>
            <a:ext cx="12192000" cy="6249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39632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inear regression algorithm-099">
            <a:extLst>
              <a:ext uri="{FF2B5EF4-FFF2-40B4-BE49-F238E27FC236}">
                <a16:creationId xmlns:a16="http://schemas.microsoft.com/office/drawing/2014/main" id="{E21545A5-2B6F-4915-8E35-5F8C03D0B69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3213"/>
            <a:ext cx="12192000" cy="6249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4656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0D04467E1C36C4583C5C70E5038B73A" ma:contentTypeVersion="5" ma:contentTypeDescription="Create a new document." ma:contentTypeScope="" ma:versionID="99da857093248b93ce5ec22a8fdc052d">
  <xsd:schema xmlns:xsd="http://www.w3.org/2001/XMLSchema" xmlns:xs="http://www.w3.org/2001/XMLSchema" xmlns:p="http://schemas.microsoft.com/office/2006/metadata/properties" xmlns:ns2="acf952b9-1039-4956-965c-24aafd642e46" targetNamespace="http://schemas.microsoft.com/office/2006/metadata/properties" ma:root="true" ma:fieldsID="06f244ce69c570fa837c278fbb2226a9" ns2:_="">
    <xsd:import namespace="acf952b9-1039-4956-965c-24aafd642e4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cf952b9-1039-4956-965c-24aafd642e4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LengthInSeconds" ma:index="12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CD5E9C51-E14E-404E-919E-24E37A7D088A}"/>
</file>

<file path=customXml/itemProps2.xml><?xml version="1.0" encoding="utf-8"?>
<ds:datastoreItem xmlns:ds="http://schemas.openxmlformats.org/officeDocument/2006/customXml" ds:itemID="{66D8DC64-8909-4AD2-863C-2D5BADA768FB}"/>
</file>

<file path=customXml/itemProps3.xml><?xml version="1.0" encoding="utf-8"?>
<ds:datastoreItem xmlns:ds="http://schemas.openxmlformats.org/officeDocument/2006/customXml" ds:itemID="{B179E27D-DF91-4384-885D-6C2AFCFB14A7}"/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0</Words>
  <Application>Microsoft Office PowerPoint</Application>
  <PresentationFormat>Widescreen</PresentationFormat>
  <Paragraphs>0</Paragraphs>
  <Slides>103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103</vt:i4>
      </vt:variant>
    </vt:vector>
  </HeadingPairs>
  <TitlesOfParts>
    <vt:vector size="10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Sathish N</dc:creator>
  <cp:lastModifiedBy>Sathish N</cp:lastModifiedBy>
  <cp:revision>2</cp:revision>
  <dcterms:created xsi:type="dcterms:W3CDTF">2019-07-12T04:00:56Z</dcterms:created>
  <dcterms:modified xsi:type="dcterms:W3CDTF">2019-08-03T15:54:29Z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0x01010020D04467E1C36C4583C5C70E5038B73A</vt:lpwstr>
  </property>
</Properties>
</file>